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2" r:id="rId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F83"/>
    <a:srgbClr val="5A28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AF799A-8374-ADD8-84FE-292319BAB446}" v="1" dt="2022-09-01T09:26:50.961"/>
    <p1510:client id="{B67C07B6-7682-FC63-A141-19402E6B4B38}" v="2" dt="2022-09-01T09:26:09.5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3680" autoAdjust="0"/>
  </p:normalViewPr>
  <p:slideViewPr>
    <p:cSldViewPr>
      <p:cViewPr varScale="1">
        <p:scale>
          <a:sx n="141" d="100"/>
          <a:sy n="141" d="100"/>
        </p:scale>
        <p:origin x="744" y="26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C3DC1B9-A564-9770-0D7F-4635CF91A3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813FB5-4D94-B6BA-8268-9010AE89B46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ED49F3-364D-4E4E-A781-FFDC092E6962}" type="datetimeFigureOut">
              <a:rPr lang="en-GB"/>
              <a:pPr>
                <a:defRPr/>
              </a:pPr>
              <a:t>05/09/2022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BB6C803-AADD-0F29-7981-827AF38F47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B1A9096-4F2B-E042-20F4-56C6B54EF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65439-A485-5DFA-0C7D-771EBCD2C5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4B6231-13AF-7567-804F-B8E51D0556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3EDC35-106C-4BE2-8E1E-808BDB150C2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F032057F-7607-AC11-265B-1717C68F0D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189C5E2-D34F-22C6-A686-2D09CF835B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/>
              <a:t>Slide 5</a:t>
            </a: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B4A99BDC-68FD-FDD0-E178-53EE1D2F6A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ECEDF2C-4D51-4A44-B68D-0FF245C2D008}" type="slidenum">
              <a:rPr lang="en-GB" altLang="en-US"/>
              <a:pPr eaLnBrk="1" hangingPunct="1"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126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828DA-A7E7-83CC-4094-CEEF1E6F8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AA1666-8EF5-4F73-8B30-290C99FCB794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3F487-1AEF-5A36-3A79-6189D0B72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B3D4A-9192-6D28-1E04-233C9658F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44241-6360-4530-BB5F-E3C3F1EB17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934148"/>
      </p:ext>
    </p:extLst>
  </p:cSld>
  <p:clrMapOvr>
    <a:masterClrMapping/>
  </p:clrMapOvr>
  <p:transition advClick="0" advTm="20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8D448-8F82-E808-25E5-6F82F9C41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6086-B8A5-4202-BEA2-49EEA2B01802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A4165-3D2F-ABEF-B6D9-28533FEE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4CA9D-9254-171E-F892-DD6CC482C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4E875-B6EF-46E7-A5A5-0662BE3F48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6843353"/>
      </p:ext>
    </p:extLst>
  </p:cSld>
  <p:clrMapOvr>
    <a:masterClrMapping/>
  </p:clrMapOvr>
  <p:transition advClick="0" advTm="20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384E8-A35A-3349-5666-B678B231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D5C13-F636-49B4-8E69-5004A192CCAE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3E700-EC0C-980E-1811-03DBB94B0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82E8F-4F1A-7F37-CF2D-DD51EBE7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4395DC-0AF6-489E-8EF8-45C9429EDF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6527476"/>
      </p:ext>
    </p:extLst>
  </p:cSld>
  <p:clrMapOvr>
    <a:masterClrMapping/>
  </p:clrMapOvr>
  <p:transition advClick="0" advTm="20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2DAF2-4C6D-7DBE-C59A-9F0DC68A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9FAC-6285-4E62-937E-63D3E8ECCE69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73562-8134-DCD8-26FE-EC523376C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23D49-46F3-474F-B580-8B87DB0A1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F2D375-47DD-4014-82DE-3F542CF4B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032540"/>
      </p:ext>
    </p:extLst>
  </p:cSld>
  <p:clrMapOvr>
    <a:masterClrMapping/>
  </p:clrMapOvr>
  <p:transition advClick="0" advTm="20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EA5A0-87CB-EBE8-2112-7C0B35A08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ECE10-36FB-4815-8B1F-10D27AFA373D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642C3-EBC7-4751-7728-65FF4955D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F41225-FC83-A624-1CA1-7B821DAA9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2B36F3-4800-4B4E-821E-592596657F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4900906"/>
      </p:ext>
    </p:extLst>
  </p:cSld>
  <p:clrMapOvr>
    <a:masterClrMapping/>
  </p:clrMapOvr>
  <p:transition advClick="0" advTm="20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9F49C0-6EC8-D39B-7180-343D76E90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4B071-D3BC-4497-ADCE-C502E5632143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C54FC1-07CE-98A3-1F07-0C08FFFF3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FBF1B7-21E0-60FF-254A-555A2CC84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087A5-09A4-44EE-9194-6C83B62F59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801789"/>
      </p:ext>
    </p:extLst>
  </p:cSld>
  <p:clrMapOvr>
    <a:masterClrMapping/>
  </p:clrMapOvr>
  <p:transition advClick="0" advTm="20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40EEBA6-6BBC-56D6-2047-B18F72481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97F04-92A0-44B5-9808-59BA4D1A1AB4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4C4CFD4-AA98-7894-9F3B-7AEAA386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6FAAAC0-524A-F41F-75CF-E1EC3E1A6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D289E-6CCE-4847-8C70-8E98D98B2A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181631"/>
      </p:ext>
    </p:extLst>
  </p:cSld>
  <p:clrMapOvr>
    <a:masterClrMapping/>
  </p:clrMapOvr>
  <p:transition advClick="0" advTm="20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7718788-56BE-CE25-49F3-0FA54FFDE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01CD6-D5D5-4D8A-A658-41551B566F47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1C436F8-6CD9-FFE3-8589-EEB86C7AB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E620687-42C0-0757-4EDE-D508AD152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7E4EE-F4AA-455A-99FB-AEA879502A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085702"/>
      </p:ext>
    </p:extLst>
  </p:cSld>
  <p:clrMapOvr>
    <a:masterClrMapping/>
  </p:clrMapOvr>
  <p:transition advClick="0" advTm="20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1FAECB7-3902-E0C9-094F-880AB50F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5447A-0F1F-4728-B310-A3D0E409B66F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E3D7370-B674-69C5-B4CD-A343DEE77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E046A0-53AF-1C32-EE6B-AF0D791F2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31111-818C-4008-81AF-363E226879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324875"/>
      </p:ext>
    </p:extLst>
  </p:cSld>
  <p:clrMapOvr>
    <a:masterClrMapping/>
  </p:clrMapOvr>
  <p:transition advClick="0" advTm="20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1AA1B27-1A2A-803F-6156-06ADA38AC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4ABA7-6056-4F96-AEC5-B10435736A94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B027EE7-E74F-9443-ACA2-021CF603E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C778C1-B8E7-891F-D03F-C6A7462A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8C81D-1C72-4279-A480-0D976BF6F0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402170"/>
      </p:ext>
    </p:extLst>
  </p:cSld>
  <p:clrMapOvr>
    <a:masterClrMapping/>
  </p:clrMapOvr>
  <p:transition advClick="0" advTm="20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01198AC-A1D3-5D14-C8C5-7AAC3EA0E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79C3B-466B-4469-9F23-44131D23060C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E4614B7-5643-1E5E-C818-79D01B2CF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02C509-9C1A-779F-1AB8-BD850BEB0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BF2DB-F856-43DB-88ED-926106E3A2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060682"/>
      </p:ext>
    </p:extLst>
  </p:cSld>
  <p:clrMapOvr>
    <a:masterClrMapping/>
  </p:clrMapOvr>
  <p:transition advClick="0" advTm="20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03703B3-162A-5218-3AEF-D449F615FE8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74551AB-F2BF-1499-1A4F-BFCB338543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0D2DC-AF80-23F8-8C72-90B75814C1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A818FE-FBD7-4BFA-A685-FC076ACD5917}" type="datetimeFigureOut">
              <a:rPr lang="en-US"/>
              <a:pPr>
                <a:defRPr/>
              </a:pPr>
              <a:t>9/5/2022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0AFAF6-92E0-9FE7-C3B4-EDD777716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27E15-DE4C-65DF-2142-08D0D4FC9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D2A5BA8-B6D3-4140-9DF5-A094B03AAE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20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>
            <a:extLst>
              <a:ext uri="{FF2B5EF4-FFF2-40B4-BE49-F238E27FC236}">
                <a16:creationId xmlns:a16="http://schemas.microsoft.com/office/drawing/2014/main" id="{90F1FA6A-4DF3-6ABE-28AD-D3092DBCD31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518" r="39743" b="-154"/>
          <a:stretch/>
        </p:blipFill>
        <p:spPr bwMode="auto">
          <a:xfrm>
            <a:off x="4092349" y="-334736"/>
            <a:ext cx="4584699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6">
            <a:extLst>
              <a:ext uri="{FF2B5EF4-FFF2-40B4-BE49-F238E27FC236}">
                <a16:creationId xmlns:a16="http://schemas.microsoft.com/office/drawing/2014/main" id="{AE6A2C82-2405-8F01-6A2A-396D486BD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4794250"/>
            <a:ext cx="4573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b="1">
                <a:solidFill>
                  <a:schemeClr val="bg1"/>
                </a:solidFill>
              </a:rPr>
              <a:t>www.carerssupportcentre.org.uk</a:t>
            </a:r>
            <a:endParaRPr lang="en-GB" altLang="en-US"/>
          </a:p>
        </p:txBody>
      </p:sp>
      <p:sp>
        <p:nvSpPr>
          <p:cNvPr id="5124" name="AutoShape 11">
            <a:extLst>
              <a:ext uri="{FF2B5EF4-FFF2-40B4-BE49-F238E27FC236}">
                <a16:creationId xmlns:a16="http://schemas.microsoft.com/office/drawing/2014/main" id="{DED23AA8-1244-815A-BB64-E08A3167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68825" cy="5154613"/>
          </a:xfrm>
          <a:prstGeom prst="roundRect">
            <a:avLst>
              <a:gd name="adj" fmla="val 0"/>
            </a:avLst>
          </a:prstGeom>
          <a:solidFill>
            <a:srgbClr val="283F8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06AB641B-52C9-1DC8-81D9-E257422AC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0"/>
            <a:ext cx="4568825" cy="989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</a:pPr>
            <a:endParaRPr lang="en-GB" altLang="en-US" sz="3600" b="1" dirty="0">
              <a:solidFill>
                <a:schemeClr val="bg1"/>
              </a:solidFill>
            </a:endParaRPr>
          </a:p>
          <a:p>
            <a:pPr algn="ctr" eaLnBrk="1" hangingPunct="1">
              <a:lnSpc>
                <a:spcPct val="80000"/>
              </a:lnSpc>
            </a:pPr>
            <a:r>
              <a:rPr lang="en-GB" altLang="en-US" sz="3600" b="1" dirty="0">
                <a:solidFill>
                  <a:schemeClr val="bg1"/>
                </a:solidFill>
              </a:rPr>
              <a:t>‘Walk &amp; Talk’ Groups</a:t>
            </a:r>
            <a:endParaRPr lang="en-GB" altLang="en-US" sz="2400" dirty="0">
              <a:solidFill>
                <a:schemeClr val="bg1"/>
              </a:solidFill>
            </a:endParaRPr>
          </a:p>
        </p:txBody>
      </p:sp>
      <p:sp>
        <p:nvSpPr>
          <p:cNvPr id="5126" name="Rectangle 1">
            <a:extLst>
              <a:ext uri="{FF2B5EF4-FFF2-40B4-BE49-F238E27FC236}">
                <a16:creationId xmlns:a16="http://schemas.microsoft.com/office/drawing/2014/main" id="{5EA62909-DA7F-F216-4CB3-A3800C9C1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3790950"/>
            <a:ext cx="4572000" cy="98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87178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bg1"/>
                </a:solidFill>
              </a:rPr>
              <a:t>Give us a call on </a:t>
            </a:r>
            <a:r>
              <a:rPr lang="en-GB" altLang="en-US" b="1" dirty="0">
                <a:solidFill>
                  <a:schemeClr val="bg1"/>
                </a:solidFill>
              </a:rPr>
              <a:t>07742 291 073 </a:t>
            </a:r>
            <a:r>
              <a:rPr lang="en-GB" altLang="en-US" dirty="0">
                <a:solidFill>
                  <a:schemeClr val="bg1"/>
                </a:solidFill>
              </a:rPr>
              <a:t>or contact </a:t>
            </a:r>
            <a:r>
              <a:rPr lang="en-GB" b="1" dirty="0">
                <a:solidFill>
                  <a:schemeClr val="bg1"/>
                </a:solidFill>
                <a:cs typeface="Arial" charset="0"/>
              </a:rPr>
              <a:t>CarersLine</a:t>
            </a:r>
            <a:r>
              <a:rPr lang="en-GB" altLang="en-US" dirty="0">
                <a:solidFill>
                  <a:schemeClr val="bg1"/>
                </a:solidFill>
              </a:rPr>
              <a:t> on </a:t>
            </a:r>
            <a:r>
              <a:rPr lang="en-GB" altLang="en-US" b="1" dirty="0">
                <a:solidFill>
                  <a:schemeClr val="bg1"/>
                </a:solidFill>
              </a:rPr>
              <a:t>0117 965 2200</a:t>
            </a:r>
          </a:p>
          <a:p>
            <a:pPr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chemeClr val="bg1"/>
                </a:solidFill>
              </a:rPr>
              <a:t>You can also email us at: walk@carerssupportcentre.org.uk</a:t>
            </a:r>
          </a:p>
        </p:txBody>
      </p:sp>
      <p:sp>
        <p:nvSpPr>
          <p:cNvPr id="11" name="AutoShape 11">
            <a:extLst>
              <a:ext uri="{FF2B5EF4-FFF2-40B4-BE49-F238E27FC236}">
                <a16:creationId xmlns:a16="http://schemas.microsoft.com/office/drawing/2014/main" id="{5F19630E-47AF-17C7-1836-F53E337E3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3588" y="4527987"/>
            <a:ext cx="4570412" cy="626762"/>
          </a:xfrm>
          <a:prstGeom prst="roundRect">
            <a:avLst>
              <a:gd name="adj" fmla="val 0"/>
            </a:avLst>
          </a:prstGeom>
          <a:gradFill flip="none" rotWithShape="1">
            <a:gsLst>
              <a:gs pos="6500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latin typeface="+mn-lt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67F165-0209-5193-C0BC-85E88317F6AE}"/>
              </a:ext>
            </a:extLst>
          </p:cNvPr>
          <p:cNvSpPr txBox="1"/>
          <p:nvPr/>
        </p:nvSpPr>
        <p:spPr>
          <a:xfrm>
            <a:off x="20638" y="1149460"/>
            <a:ext cx="459343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altLang="en-US" sz="1800" dirty="0">
                <a:solidFill>
                  <a:schemeClr val="bg1"/>
                </a:solidFill>
              </a:rPr>
              <a:t>Meet other carers and take a stroll around a local green area close to you.</a:t>
            </a:r>
          </a:p>
          <a:p>
            <a:pPr algn="ctr"/>
            <a:r>
              <a:rPr lang="en-GB" altLang="en-US" sz="1800" dirty="0">
                <a:solidFill>
                  <a:schemeClr val="bg1"/>
                </a:solidFill>
              </a:rPr>
              <a:t>You will get a chance to enjoy being outdoors in the company of other carers.</a:t>
            </a:r>
          </a:p>
          <a:p>
            <a:pPr algn="ctr"/>
            <a:r>
              <a:rPr lang="en-GB" altLang="en-US" sz="1800" dirty="0">
                <a:solidFill>
                  <a:schemeClr val="bg1"/>
                </a:solidFill>
              </a:rPr>
              <a:t>One of our friendly support workers will lead the walk, offer a listening ear, and provide information to support you in your caring role.</a:t>
            </a:r>
          </a:p>
          <a:p>
            <a:pPr algn="ctr"/>
            <a:endParaRPr lang="en-GB" dirty="0">
              <a:solidFill>
                <a:schemeClr val="bg1"/>
              </a:solidFill>
            </a:endParaRPr>
          </a:p>
          <a:p>
            <a:r>
              <a:rPr lang="en-GB" b="1" dirty="0">
                <a:solidFill>
                  <a:schemeClr val="bg1"/>
                </a:solidFill>
              </a:rPr>
              <a:t>How do I join a walking group?</a:t>
            </a:r>
            <a:endParaRPr lang="en-GB" b="1" dirty="0"/>
          </a:p>
        </p:txBody>
      </p:sp>
      <p:pic>
        <p:nvPicPr>
          <p:cNvPr id="5" name="Picture 2" descr="\\FILESERVER2011\SharedStaffDocuments\Marketing &amp; Comms\logos and artwork\Logos CSC\CSC logos\with location\Carers-support-centre-location-id-small.jpg">
            <a:extLst>
              <a:ext uri="{FF2B5EF4-FFF2-40B4-BE49-F238E27FC236}">
                <a16:creationId xmlns:a16="http://schemas.microsoft.com/office/drawing/2014/main" id="{EDF0CE07-2579-2F70-4833-58CB14B500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597276"/>
            <a:ext cx="625475" cy="488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>
            <a:extLst>
              <a:ext uri="{FF2B5EF4-FFF2-40B4-BE49-F238E27FC236}">
                <a16:creationId xmlns:a16="http://schemas.microsoft.com/office/drawing/2014/main" id="{AD227D0E-E17A-1398-AAF7-53AB7A031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32809" y="4629150"/>
            <a:ext cx="663191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5F83818B-88AB-2577-6A31-5146EF0A62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34444" y="4615712"/>
            <a:ext cx="1156987" cy="42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307460"/>
      </p:ext>
    </p:extLst>
  </p:cSld>
  <p:clrMapOvr>
    <a:masterClrMapping/>
  </p:clrMapOvr>
  <p:transition advClick="0" advTm="25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7007782E46D6458F7FC2265290CDEE" ma:contentTypeVersion="17" ma:contentTypeDescription="Create a new document." ma:contentTypeScope="" ma:versionID="356cdbc2672eba33a98ac1ae8174db02">
  <xsd:schema xmlns:xsd="http://www.w3.org/2001/XMLSchema" xmlns:xs="http://www.w3.org/2001/XMLSchema" xmlns:p="http://schemas.microsoft.com/office/2006/metadata/properties" xmlns:ns2="73ee0d19-ae07-484e-9727-ef9ac12826ec" xmlns:ns3="8fe734e2-b1f5-49ef-8261-0f190fbc2ab8" targetNamespace="http://schemas.microsoft.com/office/2006/metadata/properties" ma:root="true" ma:fieldsID="c66791dfb6e7386c6f1f9d07e100948d" ns2:_="" ns3:_="">
    <xsd:import namespace="73ee0d19-ae07-484e-9727-ef9ac12826ec"/>
    <xsd:import namespace="8fe734e2-b1f5-49ef-8261-0f190fbc2ab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_Flow_SignoffStatus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ee0d19-ae07-484e-9727-ef9ac12826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11a85ed3-d404-4fd4-8d7d-bafe811cbbd2}" ma:internalName="TaxCatchAll" ma:showField="CatchAllData" ma:web="73ee0d19-ae07-484e-9727-ef9ac12826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734e2-b1f5-49ef-8261-0f190fbc2a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_Flow_SignoffStatus" ma:index="18" nillable="true" ma:displayName="Sign-off status" ma:internalName="Sign_x002d_off_x0020_status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35e2415-1040-45ce-bbe4-edfba04dd3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3ee0d19-ae07-484e-9727-ef9ac12826ec" xsi:nil="true"/>
    <_Flow_SignoffStatus xmlns="8fe734e2-b1f5-49ef-8261-0f190fbc2ab8" xsi:nil="true"/>
    <lcf76f155ced4ddcb4097134ff3c332f xmlns="8fe734e2-b1f5-49ef-8261-0f190fbc2ab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D305BE1-DE9A-4F51-BD57-A955418100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AE2C70-D184-42BE-9D27-F751B51086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ee0d19-ae07-484e-9727-ef9ac12826ec"/>
    <ds:schemaRef ds:uri="8fe734e2-b1f5-49ef-8261-0f190fbc2a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643192-EEAE-48C4-AF11-738031D7E6B7}">
  <ds:schemaRefs>
    <ds:schemaRef ds:uri="http://schemas.microsoft.com/office/2006/metadata/properties"/>
    <ds:schemaRef ds:uri="http://schemas.microsoft.com/office/infopath/2007/PartnerControls"/>
    <ds:schemaRef ds:uri="73ee0d19-ae07-484e-9727-ef9ac12826ec"/>
    <ds:schemaRef ds:uri="8fe734e2-b1f5-49ef-8261-0f190fbc2ab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112</Words>
  <Application>Microsoft Office PowerPoint</Application>
  <PresentationFormat>On-screen Show (16:9)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Admin</dc:creator>
  <cp:lastModifiedBy>Elmes Kim (Hanham Surgery)</cp:lastModifiedBy>
  <cp:revision>53</cp:revision>
  <dcterms:created xsi:type="dcterms:W3CDTF">2006-08-16T00:00:00Z</dcterms:created>
  <dcterms:modified xsi:type="dcterms:W3CDTF">2022-09-05T09:00:26Z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0x010100A17007782E46D6458F7FC2265290CDEE</vt:lpwstr>
  </property>
  <property fmtid="{D5CDD505-2E9C-101B-9397-08002B2CF9AE}" pid="3" name="MediaServiceImageTags">
    <vt:lpwstr/>
  </property>
</Properties>
</file>